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356D2-E7EB-49B9-A030-84064E66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940F88-55F7-4B9F-A980-471291BD7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ADFF-4968-481E-9352-4DF0AFCDF6C6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A46CD8-46BD-4259-BFA3-C0D9BD35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4B8D90-B34C-46E3-A193-8E1E2867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5A5D-4A82-476C-A7E9-9BDB9B589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4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5931A-1DB7-46F9-95E7-F71DDD804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2CAC8B-4921-433B-B63B-F33EF1FA0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48710-FDF6-4D98-B8A7-0550AC3B2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AADFF-4968-481E-9352-4DF0AFCDF6C6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0A101E-BA3D-44A1-BFEB-7E82085A3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CCC3A9-D8EB-4552-9A96-F67CF214B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95A5D-4A82-476C-A7E9-9BDB9B589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5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48FB8F9-45A9-469D-90CB-FE29A0E77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59A344-AB49-405A-94D6-94850E5673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95C6C93-5CAB-4F17-B3B1-94A7ADBE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9AFC30-5107-4AE9-872D-D71A3456B4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5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F084D57-EB86-4C50-84A2-8ACE19ADD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535483-13DD-4D0F-A285-E2BC067AEF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25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1F0522A-D3B7-491C-B7D4-BAF192D3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9BDDB0-3273-419E-A7FA-48394E1226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9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B1F39E3-CD29-4599-B3AA-3F4A00225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E85A20-21F8-4F1E-B699-2070031CAC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1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68A993F-71FF-4D05-94F2-F0D78C84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660F90-64AD-453B-9BBD-40EDC35F07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4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35E6B5D-853F-4AE6-A145-AD63ADFC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08343B-5878-47F3-AE5D-4E3E94A9B8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39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967192D-6B38-49A0-8ECE-F8B9CE74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955016-1325-4696-973B-41C6584D9F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30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ООО «Онлайн Маркет Интеллидженс»</dc:creator>
  <cp:lastModifiedBy>ООО «Онлайн Маркет Интеллидженс»</cp:lastModifiedBy>
  <cp:revision>1</cp:revision>
  <dcterms:created xsi:type="dcterms:W3CDTF">2019-07-03T12:48:55Z</dcterms:created>
  <dcterms:modified xsi:type="dcterms:W3CDTF">2019-07-03T12:48:55Z</dcterms:modified>
</cp:coreProperties>
</file>